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sldIdLst>
    <p:sldId id="256" r:id="rId4"/>
    <p:sldId id="257" r:id="rId5"/>
    <p:sldId id="258" r:id="rId6"/>
    <p:sldId id="259" r:id="rId7"/>
    <p:sldId id="260" r:id="rId8"/>
    <p:sldId id="263" r:id="rId9"/>
    <p:sldId id="261" r:id="rId10"/>
    <p:sldId id="262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DEE4-1572-4EC0-933C-2A279AD9CDAD}" type="datetimeFigureOut">
              <a:rPr lang="nl-NL" smtClean="0"/>
              <a:t>05-08-16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F928BB2-0F5A-4FEF-B86A-5CE78CCE13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DEE4-1572-4EC0-933C-2A279AD9CDAD}" type="datetimeFigureOut">
              <a:rPr lang="nl-NL" smtClean="0"/>
              <a:t>05-08-16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8BB2-0F5A-4FEF-B86A-5CE78CCE13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DEE4-1572-4EC0-933C-2A279AD9CDAD}" type="datetimeFigureOut">
              <a:rPr lang="nl-NL" smtClean="0"/>
              <a:t>05-08-16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8BB2-0F5A-4FEF-B86A-5CE78CCE13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DEE4-1572-4EC0-933C-2A279AD9CDAD}" type="datetimeFigureOut">
              <a:rPr lang="nl-NL" smtClean="0"/>
              <a:t>05-08-16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8BB2-0F5A-4FEF-B86A-5CE78CCE13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DEE4-1572-4EC0-933C-2A279AD9CDAD}" type="datetimeFigureOut">
              <a:rPr lang="nl-NL" smtClean="0"/>
              <a:t>05-08-16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928BB2-0F5A-4FEF-B86A-5CE78CCE1307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DEE4-1572-4EC0-933C-2A279AD9CDAD}" type="datetimeFigureOut">
              <a:rPr lang="nl-NL" smtClean="0"/>
              <a:t>05-08-16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8BB2-0F5A-4FEF-B86A-5CE78CCE13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DEE4-1572-4EC0-933C-2A279AD9CDAD}" type="datetimeFigureOut">
              <a:rPr lang="nl-NL" smtClean="0"/>
              <a:t>05-08-16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8BB2-0F5A-4FEF-B86A-5CE78CCE13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DEE4-1572-4EC0-933C-2A279AD9CDAD}" type="datetimeFigureOut">
              <a:rPr lang="nl-NL" smtClean="0"/>
              <a:t>05-08-16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8BB2-0F5A-4FEF-B86A-5CE78CCE13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DEE4-1572-4EC0-933C-2A279AD9CDAD}" type="datetimeFigureOut">
              <a:rPr lang="nl-NL" smtClean="0"/>
              <a:t>05-08-16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8BB2-0F5A-4FEF-B86A-5CE78CCE13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DEE4-1572-4EC0-933C-2A279AD9CDAD}" type="datetimeFigureOut">
              <a:rPr lang="nl-NL" smtClean="0"/>
              <a:t>05-08-16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8BB2-0F5A-4FEF-B86A-5CE78CCE130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DEE4-1572-4EC0-933C-2A279AD9CDAD}" type="datetimeFigureOut">
              <a:rPr lang="nl-NL" smtClean="0"/>
              <a:t>05-08-16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F928BB2-0F5A-4FEF-B86A-5CE78CCE130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EA0DEE4-1572-4EC0-933C-2A279AD9CDAD}" type="datetimeFigureOut">
              <a:rPr lang="nl-NL" smtClean="0"/>
              <a:t>05-08-16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F928BB2-0F5A-4FEF-B86A-5CE78CCE1307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3.bp.blogspot.com/-HU5EjG3UkdI/T6KI8BKVcrI/AAAAAAAAHek/_kWh8zF32TA/s1600/En+busca+del+tiempo+pasado,+1959.png" TargetMode="External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eg"/><Relationship Id="rId3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Bizarre foto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voorbeelden van kunstenaars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626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4.bp.blogspot.com/-pSKHtRrbikU/T6KIvMeBtYI/AAAAAAAAHeE/JRGCu8dgnYI/s1600/Soledad+del+ciudadano,+19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04664"/>
            <a:ext cx="4629150" cy="601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Herbert Bayer</a:t>
            </a:r>
            <a:endParaRPr lang="nl-NL" dirty="0"/>
          </a:p>
        </p:txBody>
      </p:sp>
      <p:sp>
        <p:nvSpPr>
          <p:cNvPr id="3" name="AutoShape 2" descr="data:image/jpeg;base64,/9j/4AAQSkZJRgABAQAAAQABAAD/2wBDAAkGBwgHBgkIBwgKCgkLDRYPDQwMDRsUFRAWIB0iIiAdHx8kKDQsJCYxJx8fLT0tMTU3Ojo6Iys/RD84QzQ5Ojf/2wBDAQoKCg0MDRoPDxo3JR8lNzc3Nzc3Nzc3Nzc3Nzc3Nzc3Nzc3Nzc3Nzc3Nzc3Nzc3Nzc3Nzc3Nzc3Nzc3Nzc3Nzf/wAARCACfAHoDASIAAhEBAxEB/8QAHAAAAQQDAQAAAAAAAAAAAAAABwQFBggAAQMC/8QARRAAAgEDAgQDBQUFBQQLAAAAAQIDAAQRBSEGEjFBBxNRImFxgZEUMkKhsRUjUqLBCCQzYvCSstHxFhclJjRDU3KCwuH/xAAWAQEBAQAAAAAAAAAAAAAAAAAAAQL/xAAXEQEBAQEAAAAAAAAAAAAAAAAAARFB/9oADAMBAAIRAxEAPwDlrGoSXc6SjbGQNzuK6ae5R/Y5iWwD7RyT/Wmy6kJi5lyVA5lyN6SQaj5B864YIqZJZtgfpWgSLbU1V44842ycnepVbyBoQQSO/voDSceW0V2nkxPMocczdGx7gaMnDWr2Ot6XHe6fMrwsOVh+JGHUMOxqUh880dM1znmAC8qjFNGu6/pWgpHLq+oQ2gkyUDklpAOuFGSfpQy4o8YoHjlh4ctZhIcqt1cADk/zKm+fUc30qLou3t/DY2/nXUqxqdlByS59FA3J9woVeJVnda9NHNZWskqRrhuZeTPp13qKeH3Fkg40SXW7yaeO7DxiaeTPlSOR7Q7KCQBtjt6Ud7WBC79PZAAzRFabrSb+0H7/AEy6XPUiJj+eKabgo2QNmG2M9KthPpsFxG0ckasrdQehqK6pwBY3sciGNST93zBzAfDuKorhg4z2rW9F2+8HLswSzQOFkUfu4opOfm+TYx/tULdSsJdPupLecYdGKnYgg+hB3BoJh4a6Fc6lYa/eWgVrlLX7Nbo3TnkOC3uwAfrRR4p0JofDq5sLWaTNlYFcKciVUXoR8qhPgF5v7U1gK5EP2dOZexbm2P05vrRle3FxBLbtjllQoQfft/WoqpljbG7voLcf+a4UY99Ok3DOoLK6rCvKGIG/alnAOkSX3GFrbMrAW7s8uB90Ltv88UZn0S1Zi2AcnOaqBJw7rct2Ta3LYKoSjDA+VM/FF6Zbz7OjN5cWMjP4qQ6XdR2l15soYgKQAvqaSTyGWaSQknmYnemjzmpFwlxhqXCtxLPp7I3moVeKTdGP4WI9R/8AlRulun2guZAXJEYYBiMbDqevuqB1t7bX+ONaklBkvr5xzSSOQAo/QD3DFOX/AFYcVEkJYBiBnZx9Mmp54J6fFFFqV3DHN5TOkPmFfZkIJzjboCcZ+J2oqEpjCoxPTYUFXLjgnie2ecS6FfgQY52EJK7+hGx+VSvw+8QdT0u7Fpqebq1jXlZXbEwA2woP3iPQ9u9G25uMQyF4HcD7ycuSf+NV54z+xafxe11p0csSNKfNgmQqVbbOx7EHagspY3EF9ax3VpKksEq8yOp2IpSFqtej8f6jwvq0h0uVbixLHzbWT/Dc56r3U+8de+asRpGox6rpNlqMKskd3Akyo3VQwBwfrRSl9j029KEHjloUL2MWsRRqs8cgSVwN2U9M0XpN6GfjdOBwt5WM806b+m9WIjX9n+ZF1PWbcnEkkEcij1CsQf8AfFGdz5MckyqZDGhcJn7xAzj51XXwg1Madx1ZhyBHdq9uxJ6ZGV/mVR86sYvLuQO9SqGXhLo14E1XV9StWtZ9RnZgjoVIXJJ2PQZJohfZoxt5fSlLtvk77b1rnHoaCn1ZWzWqIyp1pPh/rV9wzZ67ZAXMEheRrNDyyhVYrkZ2bPKdvh1qC1Y7wl1Nb/grTYYxGWt1eCflbBjIclcr3ypBznr29AkvDViLHh+wtFhW3KQLzxr+FiMtnPfJOaadbuNM03XLIT3eoRXF6OUFL1guxABKtlQd/UE4OAalaqSu4rhe2lvfLGl7CsqRuHVGGRkdNqBm4j1y1sbyy0iW7e2uNSDLBMoX2SuO7eyCc7ZoJ8fWOkzyXl5pV7qF1cWcohvHupxKC3MVyG2PUHpkehoi+LnDVzr9hY6pojmW9s5hHGkDZLBmAJBHdWA/Oof4rWzQRW5unKXZEcVy/wD6pUfePqM5NUDvSdPn1bVLTTrUZmuZViT3EnqfcOtW2020i07TrWwgz5NtCkMeevKoAH6UBfA/Slu+MpLs5dLCB3Q9Ms3sA4+BY/HFWBHSoNSNyrv1FBnxzunMVpBvylubr/r0oxXLlUzQH8Z7rztThTm+70H13qwDyxupLG+t7yD/ABbeVZUz6qQR+lWzt7mO4t4p7fBilQOnwYZ/rVRDVifCrWV1PguzQkGay/u0gHbl+7/KR9DUqxNCduhNaz/lNYCSK0FUADGcdziiqhVlZWUZZTzw1xNq3DVy8+kXPlFwBIjKGSQDpkH4nfruaZq2KC4Om3aXmn211CP3c8SyL8GAI/WvGpXdrYwGe+uYraIdZJXCgfM1GPCu+e84F0l5PvRxtDt6IzKPyC1KL22t7yJUvIIpkVgwEqBgGHQj370EA42v5tRm0mPh/VLKS5W8Sa3MFypLrg8ysB275zg9OtDvxb1g6prlqrp5csMAWaPPR8nP+vfU74m4S4Z0cx62sLWa2l0twVQABjkYXPZcjOPfQY1/U5NZ1i71GYAPcSFsDsOgH0xVBU/s8KC2vsfvf3YA+796T+goz7cp33oR+AWm3trZard3Fu8VteeSbeR9vM5PMDEDrj2hvRY5uUYJFQcbveM1WzxLn87im4QEERYGasTq9yltYzTOSAqk7VVnV7z7fqFzdNkySys2c7cvbtVgbzRP8FNSisLm7huZSqXs8UEQzt5nLI354x8SKGLU8xyvbcLpJExSX9pB0kU4IKR9vmwoLO98g1vnPofrQq0Hxftjbxpr9pMlwBgz2wDI+3UqSCPlmiHZ69YXdpBcxXH7uaNZFymDgjI/Woqq9ZWVlEZW61Wx1oLFeDTf9wbME9Jph/PUzuJ2iUnGQPWoZ4Npy8B2JHVnmb+dh/SpHxBeR6dp8t1LyhI9yT2oBn4ra5JdWa2axr9mjY7AHBbsffjfrgb9D1EX8P8Agw6yH1fU0K6Xbk8qnb7Q4/Dn+EHGfp8JRpPC11xxeLqeqF4tI5yyIpwZ987ei7bn6etELW7FIeHpba0iWGCCNAiIMBVVgcfQGrQvs5VihiEQQRqAFCbADHQD6UqF2hblPX0FRUM6wK8QLAHlz6j3H4/SlmnMx2kPKx6ry/TOdzt+lKE3iBrFja6RcWlzeRW880RKLIeXnHT2c7H5VW47Cj34u6at5wZLdcoMthIkqsOykhG/3h9KAdODQ3NOV9+70TT49/annl+R5F/+lNvfall87Gz0+M/hhYj4F2NQI89PdUtsdQv0srdIweRYlC7dsVEqKWjaRJLo9jIAcNbxt09VFAKqysrKBVY2M19IUgUsfQCnWDhtmvXhuLuOGOMANIVLe0fwgdzUi4C02byR9njDXV2PY/yL/EfrRO0Dgqzs+Wef+8XPMG8x+x9wqj34bmG24YhtoVcJEzLyunKc5Jzj55pz1XQ/29Io1J82cZ5o7ddg59XPf4dN6dIbFYzlECgnJA2pWBy4FQc4YY4IEjiUKijAVRsK5zIksbxSoHjdSrqe4IwRXZ8jpvXge3nGxG9BGm09rYpZuSY8AKdgJFHTcDrsMjrue3V1srIIv3cY6AbY+VLZYw0fK6gg9QRSXDIrGN3GOxNBFPF/VIdM4QuLJnAub/liijzuQGBY49AFxn1Iqvhqa+LUzS8UEs5fliC5Jz3Jx+dQn31RrtXe7YnyEI+5Co+uW/rXH19KW6zH5WoPEoyIkjUn4IozUCL8NWJ4fs5I9B01DsVtIgQe3sCg1wLw4eItV8uQEWsC88zDvvsvz/pR+RlVQvOdhjvRVXZBg1pFLsFUZYnAHqa9SjDdeop34O046pxJYW2CVModsdgu/wDSiDpwRw/HptkJyMyv7P8A7VGwA+lTONAAM0m0+ILax4/hFLVXvQbGM1hXr6Vi4zj9aS6lqH2S3kaGDzXUZAJwOtBsSxGZoVdTKoyy824HwrmHwGx1oSz8SajDxS+pSMkUpQw4ijAHKTnBG5J/4CnTiLivX9Ds7bWIIoLzT5XMc8UicrW8n4faGPZPbIOMYyciqCLKzFSSN+9I7iURQsTuT26fnTBwTxnY8W28iKhtb2Ecz25fmyvqDgZH6VnEN+IIbjDDmjG499IBB4kzifiAtnJ5Mn6mol3px167N5qMkpJPYZpupRmdjTnq/mS65dxQozu0xiCKuSxBAwB65FI7GEXF7bwN0llVD8yBRU8JuHRe6ld8UX8fNGJnFoCNmck8z/LoPeT6VA/8KaKvCmgm1dVOoSfvJ3U5yx6D4Abe8/GuRe8YlvtEozvjBqS39uZGZj8aaiFBxnp76CvOaIngpZiXiOe6bGIoCq5GfaJB/QfnQ6on+FF1HphhkkOGuXbtvjYZ/I0B1t0It48gAlRn6V7Y4HWtQsJIwVPavM7RxI8sj8qIpZmY4CgDJJopRGnKo7sahnE/FlhbmW2som1CdPZkEZxGvbBY9fgM9wcUt4/uL39gRxaaXVbqURzOgPMEKk4HcZ2z7s0xaRw7LFYrFHbTqSPaL4QD64qxEaPnX8kjTCG2yeYrBHy79fvdTt76etJSK8tZ7O7jWS2mjKSqRnIPQf1ra6VIJJYJoirR7MuQxG3qPcQfga7NNHoek3Oo3ey28TOT3Y9FX4k4HzoBLwbcyaJx5ZrCzPyXZtWAB9tSSh6fWi1x0v8A2VOYxlyuTgYz76HHhfps+p8UtrM6ZhtGaV2K7NKwOAPgTzfIVN+OdTxp7JAHcsOUKi7knpj169KQA+XJdifWvFE/hTwqmvIIr3iGSS2ik9pbWPaTHbmJGF27dfhU8h4G4ZiUxDRrZlbBPMCzfIncfI1ACeFrCfUuItOtLYHzJLhPax90A5J+QBPyqymnWcOmadb6faJyQW6CNF9w7/E9abdC4V0/S9RnvrWztoGClUEUSjlBxvnrnAI7D2ulPXI2SWGx6CpVIbvYbHGTTWyyZPx9ae7yIgAoMknqaTiBSMkDNUqr0aM7YRSTjO1SzQ+JU0mW1aaxeS1iGOdHw3Xtnb/n1qPaXEbq4W0TPNOypkemasZwhwXoulx2901kk1+i7TSDmKH3A7Dbv161UPPCt1JqGmpdtbXNtFJgxR3K8shXHUjsPSniRFZSHUMpGCpGQR6V6yCc5Oa0zehqK5MGLERnGepJxSN7XULiMiS7SBe32aIFx/8AJ8g/7ApVzEnDFd/XrWTSoigksfQIucmiGSVdO0xhaPLia4Z5VEjmSSdsDmPqTjGw6AYAAoYa5qicd6vpfDVj59pAHabUSVwUdBuuP8oBAz3YZ6VOOKZtUjjuLjhxbWPU0CBoHTzJp1Y9MjZcYJ3JG3alGj6Pp+mCSS1tlhubnEl1IzF3Zzucseu5PuoOP2O00bSo7WwhSC3hUqijv659T7zXThvS45ydTnUM2SIAw+5jqR6HO3wr3q+fs5Kg4IIB/wBf63qSW8Qhhjj2yqgHHrig4+TvuBmtmMYyVLH7vsn1PrSk+ycGodxUNc/6WaDDo168dvdOwuoSoZeRMMW6ZGxx164+YSuCNxGxl5OYscmMbEduvfH9awx42G+TSkIA2BuK2y8uD6VlojliAiIyNqRfZR6/pSrULpIImZ2A92ajjcRWoYgTxYz/ABVqJVcbC7exvYbqLHmROGXPTIo+cN+Kmg3kMa38xspmwrCUeyD65HbP61XutgkdDRFtb7iXRrGBJrnU7RY5CAhEobnJ6coHX5UqW8Ei80aOQRkErj9aq1wfZDUuIrS2c7Oxz9DVnNO/8JDk5PIvMcd8UG1Mss/PIqRlc8uTzEZ/IV3liEics2ZAeoY7H5V6Rf3lemG+SdhvigQznkTlChUXYKNgPhSQkyEb/nSu+BJwMD5VyjiKKN96DwIftIEPsgjcn0FO3MDn302aexa9ud9lRR9f+VLgrAM3Ve1B0yqoDsFH0pt0eVNQmk1IElTzQRcwGyq3tY9csP5ajfinxEdD0RoYSwmnBAI7DNSXhKyNhwxpNsxy6WkZc/xMVBY/UmgdgQtakc8p5RkAUn1G+tNMhSW+k8uN35A3KWyeUtjYeimmO/4u0eJmtkuy0/OI1Xyn3YjI7Y6GpIqAeJ/Fk9tcCztmAIBO2NxQsOp3RP8Ait9aV8U351DWLicMSjOSufSmbNaR/9k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4" descr="data:image/jpeg;base64,/9j/4AAQSkZJRgABAQAAAQABAAD/2wBDAAkGBwgHBgkIBwgKCgkLDRYPDQwMDRsUFRAWIB0iIiAdHx8kKDQsJCYxJx8fLT0tMTU3Ojo6Iys/RD84QzQ5Ojf/2wBDAQoKCg0MDRoPDxo3JR8lNzc3Nzc3Nzc3Nzc3Nzc3Nzc3Nzc3Nzc3Nzc3Nzc3Nzc3Nzc3Nzc3Nzc3Nzc3Nzc3Nzf/wAARCACfAHoDASIAAhEBAxEB/8QAHAAAAQQDAQAAAAAAAAAAAAAABwQFBggAAQMC/8QARRAAAgEDAgQDBQUFBQQLAAAAAQIDAAQRBSEGEjFBBxNRImFxgZEUMkKhsRUjUqLBCCQzYvCSstHxFhclJjRDU3KCwuH/xAAWAQEBAQAAAAAAAAAAAAAAAAAAAQL/xAAXEQEBAQEAAAAAAAAAAAAAAAAAARFB/9oADAMBAAIRAxEAPwDlrGoSXc6SjbGQNzuK6ae5R/Y5iWwD7RyT/Wmy6kJi5lyVA5lyN6SQaj5B864YIqZJZtgfpWgSLbU1V44842ycnepVbyBoQQSO/voDSceW0V2nkxPMocczdGx7gaMnDWr2Ot6XHe6fMrwsOVh+JGHUMOxqUh880dM1znmAC8qjFNGu6/pWgpHLq+oQ2gkyUDklpAOuFGSfpQy4o8YoHjlh4ctZhIcqt1cADk/zKm+fUc30qLou3t/DY2/nXUqxqdlByS59FA3J9woVeJVnda9NHNZWskqRrhuZeTPp13qKeH3Fkg40SXW7yaeO7DxiaeTPlSOR7Q7KCQBtjt6Ud7WBC79PZAAzRFabrSb+0H7/AEy6XPUiJj+eKabgo2QNmG2M9KthPpsFxG0ckasrdQehqK6pwBY3sciGNST93zBzAfDuKorhg4z2rW9F2+8HLswSzQOFkUfu4opOfm+TYx/tULdSsJdPupLecYdGKnYgg+hB3BoJh4a6Fc6lYa/eWgVrlLX7Nbo3TnkOC3uwAfrRR4p0JofDq5sLWaTNlYFcKciVUXoR8qhPgF5v7U1gK5EP2dOZexbm2P05vrRle3FxBLbtjllQoQfft/WoqpljbG7voLcf+a4UY99Ok3DOoLK6rCvKGIG/alnAOkSX3GFrbMrAW7s8uB90Ltv88UZn0S1Zi2AcnOaqBJw7rct2Ta3LYKoSjDA+VM/FF6Zbz7OjN5cWMjP4qQ6XdR2l15soYgKQAvqaSTyGWaSQknmYnemjzmpFwlxhqXCtxLPp7I3moVeKTdGP4WI9R/8AlRulun2guZAXJEYYBiMbDqevuqB1t7bX+ONaklBkvr5xzSSOQAo/QD3DFOX/AFYcVEkJYBiBnZx9Mmp54J6fFFFqV3DHN5TOkPmFfZkIJzjboCcZ+J2oqEpjCoxPTYUFXLjgnie2ecS6FfgQY52EJK7+hGx+VSvw+8QdT0u7Fpqebq1jXlZXbEwA2woP3iPQ9u9G25uMQyF4HcD7ycuSf+NV54z+xafxe11p0csSNKfNgmQqVbbOx7EHagspY3EF9ax3VpKksEq8yOp2IpSFqtej8f6jwvq0h0uVbixLHzbWT/Dc56r3U+8de+asRpGox6rpNlqMKskd3Akyo3VQwBwfrRSl9j029KEHjloUL2MWsRRqs8cgSVwN2U9M0XpN6GfjdOBwt5WM806b+m9WIjX9n+ZF1PWbcnEkkEcij1CsQf8AfFGdz5MckyqZDGhcJn7xAzj51XXwg1Madx1ZhyBHdq9uxJ6ZGV/mVR86sYvLuQO9SqGXhLo14E1XV9StWtZ9RnZgjoVIXJJ2PQZJohfZoxt5fSlLtvk77b1rnHoaCn1ZWzWqIyp1pPh/rV9wzZ67ZAXMEheRrNDyyhVYrkZ2bPKdvh1qC1Y7wl1Nb/grTYYxGWt1eCflbBjIclcr3ypBznr29AkvDViLHh+wtFhW3KQLzxr+FiMtnPfJOaadbuNM03XLIT3eoRXF6OUFL1guxABKtlQd/UE4OAalaqSu4rhe2lvfLGl7CsqRuHVGGRkdNqBm4j1y1sbyy0iW7e2uNSDLBMoX2SuO7eyCc7ZoJ8fWOkzyXl5pV7qF1cWcohvHupxKC3MVyG2PUHpkehoi+LnDVzr9hY6pojmW9s5hHGkDZLBmAJBHdWA/Oof4rWzQRW5unKXZEcVy/wD6pUfePqM5NUDvSdPn1bVLTTrUZmuZViT3EnqfcOtW2020i07TrWwgz5NtCkMeevKoAH6UBfA/Slu+MpLs5dLCB3Q9Ms3sA4+BY/HFWBHSoNSNyrv1FBnxzunMVpBvylubr/r0oxXLlUzQH8Z7rztThTm+70H13qwDyxupLG+t7yD/ABbeVZUz6qQR+lWzt7mO4t4p7fBilQOnwYZ/rVRDVifCrWV1PguzQkGay/u0gHbl+7/KR9DUqxNCduhNaz/lNYCSK0FUADGcdziiqhVlZWUZZTzw1xNq3DVy8+kXPlFwBIjKGSQDpkH4nfruaZq2KC4Om3aXmn211CP3c8SyL8GAI/WvGpXdrYwGe+uYraIdZJXCgfM1GPCu+e84F0l5PvRxtDt6IzKPyC1KL22t7yJUvIIpkVgwEqBgGHQj370EA42v5tRm0mPh/VLKS5W8Sa3MFypLrg8ysB275zg9OtDvxb1g6prlqrp5csMAWaPPR8nP+vfU74m4S4Z0cx62sLWa2l0twVQABjkYXPZcjOPfQY1/U5NZ1i71GYAPcSFsDsOgH0xVBU/s8KC2vsfvf3YA+796T+goz7cp33oR+AWm3trZard3Fu8VteeSbeR9vM5PMDEDrj2hvRY5uUYJFQcbveM1WzxLn87im4QEERYGasTq9yltYzTOSAqk7VVnV7z7fqFzdNkySys2c7cvbtVgbzRP8FNSisLm7huZSqXs8UEQzt5nLI354x8SKGLU8xyvbcLpJExSX9pB0kU4IKR9vmwoLO98g1vnPofrQq0Hxftjbxpr9pMlwBgz2wDI+3UqSCPlmiHZ69YXdpBcxXH7uaNZFymDgjI/Woqq9ZWVlEZW61Wx1oLFeDTf9wbME9Jph/PUzuJ2iUnGQPWoZ4Npy8B2JHVnmb+dh/SpHxBeR6dp8t1LyhI9yT2oBn4ra5JdWa2axr9mjY7AHBbsffjfrgb9D1EX8P8Agw6yH1fU0K6Xbk8qnb7Q4/Dn+EHGfp8JRpPC11xxeLqeqF4tI5yyIpwZ987ei7bn6etELW7FIeHpba0iWGCCNAiIMBVVgcfQGrQvs5VihiEQQRqAFCbADHQD6UqF2hblPX0FRUM6wK8QLAHlz6j3H4/SlmnMx2kPKx6ry/TOdzt+lKE3iBrFja6RcWlzeRW880RKLIeXnHT2c7H5VW47Cj34u6at5wZLdcoMthIkqsOykhG/3h9KAdODQ3NOV9+70TT49/annl+R5F/+lNvfall87Gz0+M/hhYj4F2NQI89PdUtsdQv0srdIweRYlC7dsVEqKWjaRJLo9jIAcNbxt09VFAKqysrKBVY2M19IUgUsfQCnWDhtmvXhuLuOGOMANIVLe0fwgdzUi4C02byR9njDXV2PY/yL/EfrRO0Dgqzs+Wef+8XPMG8x+x9wqj34bmG24YhtoVcJEzLyunKc5Jzj55pz1XQ/29Io1J82cZ5o7ddg59XPf4dN6dIbFYzlECgnJA2pWBy4FQc4YY4IEjiUKijAVRsK5zIksbxSoHjdSrqe4IwRXZ8jpvXge3nGxG9BGm09rYpZuSY8AKdgJFHTcDrsMjrue3V1srIIv3cY6AbY+VLZYw0fK6gg9QRSXDIrGN3GOxNBFPF/VIdM4QuLJnAub/liijzuQGBY49AFxn1Iqvhqa+LUzS8UEs5fliC5Jz3Jx+dQn31RrtXe7YnyEI+5Co+uW/rXH19KW6zH5WoPEoyIkjUn4IozUCL8NWJ4fs5I9B01DsVtIgQe3sCg1wLw4eItV8uQEWsC88zDvvsvz/pR+RlVQvOdhjvRVXZBg1pFLsFUZYnAHqa9SjDdeop34O046pxJYW2CVModsdgu/wDSiDpwRw/HptkJyMyv7P8A7VGwA+lTONAAM0m0+ILax4/hFLVXvQbGM1hXr6Vi4zj9aS6lqH2S3kaGDzXUZAJwOtBsSxGZoVdTKoyy824HwrmHwGx1oSz8SajDxS+pSMkUpQw4ijAHKTnBG5J/4CnTiLivX9Ds7bWIIoLzT5XMc8UicrW8n4faGPZPbIOMYyciqCLKzFSSN+9I7iURQsTuT26fnTBwTxnY8W28iKhtb2Ecz25fmyvqDgZH6VnEN+IIbjDDmjG499IBB4kzifiAtnJ5Mn6mol3px167N5qMkpJPYZpupRmdjTnq/mS65dxQozu0xiCKuSxBAwB65FI7GEXF7bwN0llVD8yBRU8JuHRe6ld8UX8fNGJnFoCNmck8z/LoPeT6VA/8KaKvCmgm1dVOoSfvJ3U5yx6D4Abe8/GuRe8YlvtEozvjBqS39uZGZj8aaiFBxnp76CvOaIngpZiXiOe6bGIoCq5GfaJB/QfnQ6on+FF1HphhkkOGuXbtvjYZ/I0B1t0It48gAlRn6V7Y4HWtQsJIwVPavM7RxI8sj8qIpZmY4CgDJJopRGnKo7sahnE/FlhbmW2som1CdPZkEZxGvbBY9fgM9wcUt4/uL39gRxaaXVbqURzOgPMEKk4HcZ2z7s0xaRw7LFYrFHbTqSPaL4QD64qxEaPnX8kjTCG2yeYrBHy79fvdTt76etJSK8tZ7O7jWS2mjKSqRnIPQf1ra6VIJJYJoirR7MuQxG3qPcQfga7NNHoek3Oo3ey28TOT3Y9FX4k4HzoBLwbcyaJx5ZrCzPyXZtWAB9tSSh6fWi1x0v8A2VOYxlyuTgYz76HHhfps+p8UtrM6ZhtGaV2K7NKwOAPgTzfIVN+OdTxp7JAHcsOUKi7knpj169KQA+XJdifWvFE/hTwqmvIIr3iGSS2ik9pbWPaTHbmJGF27dfhU8h4G4ZiUxDRrZlbBPMCzfIncfI1ACeFrCfUuItOtLYHzJLhPax90A5J+QBPyqymnWcOmadb6faJyQW6CNF9w7/E9abdC4V0/S9RnvrWztoGClUEUSjlBxvnrnAI7D2ulPXI2SWGx6CpVIbvYbHGTTWyyZPx9ae7yIgAoMknqaTiBSMkDNUqr0aM7YRSTjO1SzQ+JU0mW1aaxeS1iGOdHw3Xtnb/n1qPaXEbq4W0TPNOypkemasZwhwXoulx2901kk1+i7TSDmKH3A7Dbv161UPPCt1JqGmpdtbXNtFJgxR3K8shXHUjsPSniRFZSHUMpGCpGQR6V6yCc5Oa0zehqK5MGLERnGepJxSN7XULiMiS7SBe32aIFx/8AJ8g/7ApVzEnDFd/XrWTSoigksfQIucmiGSVdO0xhaPLia4Z5VEjmSSdsDmPqTjGw6AYAAoYa5qicd6vpfDVj59pAHabUSVwUdBuuP8oBAz3YZ6VOOKZtUjjuLjhxbWPU0CBoHTzJp1Y9MjZcYJ3JG3alGj6Pp+mCSS1tlhubnEl1IzF3Zzucseu5PuoOP2O00bSo7WwhSC3hUqijv659T7zXThvS45ydTnUM2SIAw+5jqR6HO3wr3q+fs5Kg4IIB/wBf63qSW8Qhhjj2yqgHHrig4+TvuBmtmMYyVLH7vsn1PrSk+ycGodxUNc/6WaDDo168dvdOwuoSoZeRMMW6ZGxx164+YSuCNxGxl5OYscmMbEduvfH9awx42G+TSkIA2BuK2y8uD6VlojliAiIyNqRfZR6/pSrULpIImZ2A92ajjcRWoYgTxYz/ABVqJVcbC7exvYbqLHmROGXPTIo+cN+Kmg3kMa38xspmwrCUeyD65HbP61XutgkdDRFtb7iXRrGBJrnU7RY5CAhEobnJ6coHX5UqW8Ei80aOQRkErj9aq1wfZDUuIrS2c7Oxz9DVnNO/8JDk5PIvMcd8UG1Mss/PIqRlc8uTzEZ/IV3liEics2ZAeoY7H5V6Rf3lemG+SdhvigQznkTlChUXYKNgPhSQkyEb/nSu+BJwMD5VyjiKKN96DwIftIEPsgjcn0FO3MDn302aexa9ud9lRR9f+VLgrAM3Ve1B0yqoDsFH0pt0eVNQmk1IElTzQRcwGyq3tY9csP5ajfinxEdD0RoYSwmnBAI7DNSXhKyNhwxpNsxy6WkZc/xMVBY/UmgdgQtakc8p5RkAUn1G+tNMhSW+k8uN35A3KWyeUtjYeimmO/4u0eJmtkuy0/OI1Xyn3YjI7Y6GpIqAeJ/Fk9tcCztmAIBO2NxQsOp3RP8Ait9aV8U351DWLicMSjOSufSmbNaR/9k="/>
          <p:cNvSpPr>
            <a:spLocks noChangeAspect="1" noChangeArrowheads="1"/>
          </p:cNvSpPr>
          <p:nvPr/>
        </p:nvSpPr>
        <p:spPr bwMode="auto">
          <a:xfrm>
            <a:off x="215900" y="-15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32" name="Picture 8" descr="http://t3.gstatic.com/images?q=tbn:ANd9GcSkc-iKPvJ9nvNwPj7H2whrqHpW0E16vjKDbLV9hziRkp9We7TYw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44" y="1556792"/>
            <a:ext cx="1104900" cy="14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84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0.gstatic.com/images?q=tbn:ANd9GcRfTHKluzlAV5moOOVF4_N1m1m9PJHoJbXOpEPta0KVt48UBWG3QeSRD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764704"/>
            <a:ext cx="1734157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data:image/jpeg;base64,/9j/4AAQSkZJRgABAQAAAQABAAD/2wBDAAkGBwgHBgkIBwgKCgkLDRYPDQwMDRsUFRAWIB0iIiAdHx8kKDQsJCYxJx8fLT0tMTU3Ojo6Iys/RD84QzQ5Ojf/2wBDAQoKCg0MDRoPDxo3JR8lNzc3Nzc3Nzc3Nzc3Nzc3Nzc3Nzc3Nzc3Nzc3Nzc3Nzc3Nzc3Nzc3Nzc3Nzc3Nzc3Nzf/wAARCACfAHoDASIAAhEBAxEB/8QAHAAAAQQDAQAAAAAAAAAAAAAABwQFBggAAQMC/8QARRAAAgEDAgQDBQUFBQQLAAAAAQIDAAQRBSEGEjFBBxNRImFxgZEUMkKhsRUjUqLBCCQzYvCSstHxFhclJjRDU3KCwuH/xAAWAQEBAQAAAAAAAAAAAAAAAAAAAQL/xAAXEQEBAQEAAAAAAAAAAAAAAAAAARFB/9oADAMBAAIRAxEAPwDlrGoSXc6SjbGQNzuK6ae5R/Y5iWwD7RyT/Wmy6kJi5lyVA5lyN6SQaj5B864YIqZJZtgfpWgSLbU1V44842ycnepVbyBoQQSO/voDSceW0V2nkxPMocczdGx7gaMnDWr2Ot6XHe6fMrwsOVh+JGHUMOxqUh880dM1znmAC8qjFNGu6/pWgpHLq+oQ2gkyUDklpAOuFGSfpQy4o8YoHjlh4ctZhIcqt1cADk/zKm+fUc30qLou3t/DY2/nXUqxqdlByS59FA3J9woVeJVnda9NHNZWskqRrhuZeTPp13qKeH3Fkg40SXW7yaeO7DxiaeTPlSOR7Q7KCQBtjt6Ud7WBC79PZAAzRFabrSb+0H7/AEy6XPUiJj+eKabgo2QNmG2M9KthPpsFxG0ckasrdQehqK6pwBY3sciGNST93zBzAfDuKorhg4z2rW9F2+8HLswSzQOFkUfu4opOfm+TYx/tULdSsJdPupLecYdGKnYgg+hB3BoJh4a6Fc6lYa/eWgVrlLX7Nbo3TnkOC3uwAfrRR4p0JofDq5sLWaTNlYFcKciVUXoR8qhPgF5v7U1gK5EP2dOZexbm2P05vrRle3FxBLbtjllQoQfft/WoqpljbG7voLcf+a4UY99Ok3DOoLK6rCvKGIG/alnAOkSX3GFrbMrAW7s8uB90Ltv88UZn0S1Zi2AcnOaqBJw7rct2Ta3LYKoSjDA+VM/FF6Zbz7OjN5cWMjP4qQ6XdR2l15soYgKQAvqaSTyGWaSQknmYnemjzmpFwlxhqXCtxLPp7I3moVeKTdGP4WI9R/8AlRulun2guZAXJEYYBiMbDqevuqB1t7bX+ONaklBkvr5xzSSOQAo/QD3DFOX/AFYcVEkJYBiBnZx9Mmp54J6fFFFqV3DHN5TOkPmFfZkIJzjboCcZ+J2oqEpjCoxPTYUFXLjgnie2ecS6FfgQY52EJK7+hGx+VSvw+8QdT0u7Fpqebq1jXlZXbEwA2woP3iPQ9u9G25uMQyF4HcD7ycuSf+NV54z+xafxe11p0csSNKfNgmQqVbbOx7EHagspY3EF9ax3VpKksEq8yOp2IpSFqtej8f6jwvq0h0uVbixLHzbWT/Dc56r3U+8de+asRpGox6rpNlqMKskd3Akyo3VQwBwfrRSl9j029KEHjloUL2MWsRRqs8cgSVwN2U9M0XpN6GfjdOBwt5WM806b+m9WIjX9n+ZF1PWbcnEkkEcij1CsQf8AfFGdz5MckyqZDGhcJn7xAzj51XXwg1Madx1ZhyBHdq9uxJ6ZGV/mVR86sYvLuQO9SqGXhLo14E1XV9StWtZ9RnZgjoVIXJJ2PQZJohfZoxt5fSlLtvk77b1rnHoaCn1ZWzWqIyp1pPh/rV9wzZ67ZAXMEheRrNDyyhVYrkZ2bPKdvh1qC1Y7wl1Nb/grTYYxGWt1eCflbBjIclcr3ypBznr29AkvDViLHh+wtFhW3KQLzxr+FiMtnPfJOaadbuNM03XLIT3eoRXF6OUFL1guxABKtlQd/UE4OAalaqSu4rhe2lvfLGl7CsqRuHVGGRkdNqBm4j1y1sbyy0iW7e2uNSDLBMoX2SuO7eyCc7ZoJ8fWOkzyXl5pV7qF1cWcohvHupxKC3MVyG2PUHpkehoi+LnDVzr9hY6pojmW9s5hHGkDZLBmAJBHdWA/Oof4rWzQRW5unKXZEcVy/wD6pUfePqM5NUDvSdPn1bVLTTrUZmuZViT3EnqfcOtW2020i07TrWwgz5NtCkMeevKoAH6UBfA/Slu+MpLs5dLCB3Q9Ms3sA4+BY/HFWBHSoNSNyrv1FBnxzunMVpBvylubr/r0oxXLlUzQH8Z7rztThTm+70H13qwDyxupLG+t7yD/ABbeVZUz6qQR+lWzt7mO4t4p7fBilQOnwYZ/rVRDVifCrWV1PguzQkGay/u0gHbl+7/KR9DUqxNCduhNaz/lNYCSK0FUADGcdziiqhVlZWUZZTzw1xNq3DVy8+kXPlFwBIjKGSQDpkH4nfruaZq2KC4Om3aXmn211CP3c8SyL8GAI/WvGpXdrYwGe+uYraIdZJXCgfM1GPCu+e84F0l5PvRxtDt6IzKPyC1KL22t7yJUvIIpkVgwEqBgGHQj370EA42v5tRm0mPh/VLKS5W8Sa3MFypLrg8ysB275zg9OtDvxb1g6prlqrp5csMAWaPPR8nP+vfU74m4S4Z0cx62sLWa2l0twVQABjkYXPZcjOPfQY1/U5NZ1i71GYAPcSFsDsOgH0xVBU/s8KC2vsfvf3YA+796T+goz7cp33oR+AWm3trZard3Fu8VteeSbeR9vM5PMDEDrj2hvRY5uUYJFQcbveM1WzxLn87im4QEERYGasTq9yltYzTOSAqk7VVnV7z7fqFzdNkySys2c7cvbtVgbzRP8FNSisLm7huZSqXs8UEQzt5nLI354x8SKGLU8xyvbcLpJExSX9pB0kU4IKR9vmwoLO98g1vnPofrQq0Hxftjbxpr9pMlwBgz2wDI+3UqSCPlmiHZ69YXdpBcxXH7uaNZFymDgjI/Woqq9ZWVlEZW61Wx1oLFeDTf9wbME9Jph/PUzuJ2iUnGQPWoZ4Npy8B2JHVnmb+dh/SpHxBeR6dp8t1LyhI9yT2oBn4ra5JdWa2axr9mjY7AHBbsffjfrgb9D1EX8P8Agw6yH1fU0K6Xbk8qnb7Q4/Dn+EHGfp8JRpPC11xxeLqeqF4tI5yyIpwZ987ei7bn6etELW7FIeHpba0iWGCCNAiIMBVVgcfQGrQvs5VihiEQQRqAFCbADHQD6UqF2hblPX0FRUM6wK8QLAHlz6j3H4/SlmnMx2kPKx6ry/TOdzt+lKE3iBrFja6RcWlzeRW880RKLIeXnHT2c7H5VW47Cj34u6at5wZLdcoMthIkqsOykhG/3h9KAdODQ3NOV9+70TT49/annl+R5F/+lNvfall87Gz0+M/hhYj4F2NQI89PdUtsdQv0srdIweRYlC7dsVEqKWjaRJLo9jIAcNbxt09VFAKqysrKBVY2M19IUgUsfQCnWDhtmvXhuLuOGOMANIVLe0fwgdzUi4C02byR9njDXV2PY/yL/EfrRO0Dgqzs+Wef+8XPMG8x+x9wqj34bmG24YhtoVcJEzLyunKc5Jzj55pz1XQ/29Io1J82cZ5o7ddg59XPf4dN6dIbFYzlECgnJA2pWBy4FQc4YY4IEjiUKijAVRsK5zIksbxSoHjdSrqe4IwRXZ8jpvXge3nGxG9BGm09rYpZuSY8AKdgJFHTcDrsMjrue3V1srIIv3cY6AbY+VLZYw0fK6gg9QRSXDIrGN3GOxNBFPF/VIdM4QuLJnAub/liijzuQGBY49AFxn1Iqvhqa+LUzS8UEs5fliC5Jz3Jx+dQn31RrtXe7YnyEI+5Co+uW/rXH19KW6zH5WoPEoyIkjUn4IozUCL8NWJ4fs5I9B01DsVtIgQe3sCg1wLw4eItV8uQEWsC88zDvvsvz/pR+RlVQvOdhjvRVXZBg1pFLsFUZYnAHqa9SjDdeop34O046pxJYW2CVModsdgu/wDSiDpwRw/HptkJyMyv7P8A7VGwA+lTONAAM0m0+ILax4/hFLVXvQbGM1hXr6Vi4zj9aS6lqH2S3kaGDzXUZAJwOtBsSxGZoVdTKoyy824HwrmHwGx1oSz8SajDxS+pSMkUpQw4ijAHKTnBG5J/4CnTiLivX9Ds7bWIIoLzT5XMc8UicrW8n4faGPZPbIOMYyciqCLKzFSSN+9I7iURQsTuT26fnTBwTxnY8W28iKhtb2Ecz25fmyvqDgZH6VnEN+IIbjDDmjG499IBB4kzifiAtnJ5Mn6mol3px167N5qMkpJPYZpupRmdjTnq/mS65dxQozu0xiCKuSxBAwB65FI7GEXF7bwN0llVD8yBRU8JuHRe6ld8UX8fNGJnFoCNmck8z/LoPeT6VA/8KaKvCmgm1dVOoSfvJ3U5yx6D4Abe8/GuRe8YlvtEozvjBqS39uZGZj8aaiFBxnp76CvOaIngpZiXiOe6bGIoCq5GfaJB/QfnQ6on+FF1HphhkkOGuXbtvjYZ/I0B1t0It48gAlRn6V7Y4HWtQsJIwVPavM7RxI8sj8qIpZmY4CgDJJopRGnKo7sahnE/FlhbmW2som1CdPZkEZxGvbBY9fgM9wcUt4/uL39gRxaaXVbqURzOgPMEKk4HcZ2z7s0xaRw7LFYrFHbTqSPaL4QD64qxEaPnX8kjTCG2yeYrBHy79fvdTt76etJSK8tZ7O7jWS2mjKSqRnIPQf1ra6VIJJYJoirR7MuQxG3qPcQfga7NNHoek3Oo3ey28TOT3Y9FX4k4HzoBLwbcyaJx5ZrCzPyXZtWAB9tSSh6fWi1x0v8A2VOYxlyuTgYz76HHhfps+p8UtrM6ZhtGaV2K7NKwOAPgTzfIVN+OdTxp7JAHcsOUKi7knpj169KQA+XJdifWvFE/hTwqmvIIr3iGSS2ik9pbWPaTHbmJGF27dfhU8h4G4ZiUxDRrZlbBPMCzfIncfI1ACeFrCfUuItOtLYHzJLhPax90A5J+QBPyqymnWcOmadb6faJyQW6CNF9w7/E9abdC4V0/S9RnvrWztoGClUEUSjlBxvnrnAI7D2ulPXI2SWGx6CpVIbvYbHGTTWyyZPx9ae7yIgAoMknqaTiBSMkDNUqr0aM7YRSTjO1SzQ+JU0mW1aaxeS1iGOdHw3Xtnb/n1qPaXEbq4W0TPNOypkemasZwhwXoulx2901kk1+i7TSDmKH3A7Dbv161UPPCt1JqGmpdtbXNtFJgxR3K8shXHUjsPSniRFZSHUMpGCpGQR6V6yCc5Oa0zehqK5MGLERnGepJxSN7XULiMiS7SBe32aIFx/8AJ8g/7ApVzEnDFd/XrWTSoigksfQIucmiGSVdO0xhaPLia4Z5VEjmSSdsDmPqTjGw6AYAAoYa5qicd6vpfDVj59pAHabUSVwUdBuuP8oBAz3YZ6VOOKZtUjjuLjhxbWPU0CBoHTzJp1Y9MjZcYJ3JG3alGj6Pp+mCSS1tlhubnEl1IzF3Zzucseu5PuoOP2O00bSo7WwhSC3hUqijv659T7zXThvS45ydTnUM2SIAw+5jqR6HO3wr3q+fs5Kg4IIB/wBf63qSW8Qhhjj2yqgHHrig4+TvuBmtmMYyVLH7vsn1PrSk+ycGodxUNc/6WaDDo168dvdOwuoSoZeRMMW6ZGxx164+YSuCNxGxl5OYscmMbEduvfH9awx42G+TSkIA2BuK2y8uD6VlojliAiIyNqRfZR6/pSrULpIImZ2A92ajjcRWoYgTxYz/ABVqJVcbC7exvYbqLHmROGXPTIo+cN+Kmg3kMa38xspmwrCUeyD65HbP61XutgkdDRFtb7iXRrGBJrnU7RY5CAhEobnJ6coHX5UqW8Ei80aOQRkErj9aq1wfZDUuIrS2c7Oxz9DVnNO/8JDk5PIvMcd8UG1Mss/PIqRlc8uTzEZ/IV3liEics2ZAeoY7H5V6Rf3lemG+SdhvigQznkTlChUXYKNgPhSQkyEb/nSu+BJwMD5VyjiKKN96DwIftIEPsgjcn0FO3MDn302aexa9ud9lRR9f+VLgrAM3Ve1B0yqoDsFH0pt0eVNQmk1IElTzQRcwGyq3tY9csP5ajfinxEdD0RoYSwmnBAI7DNSXhKyNhwxpNsxy6WkZc/xMVBY/UmgdgQtakc8p5RkAUn1G+tNMhSW+k8uN35A3KWyeUtjYeimmO/4u0eJmtkuy0/OI1Xyn3YjI7Y6GpIqAeJ/Fk9tcCztmAIBO2NxQsOp3RP8Ait9aV8U351DWLicMSjOSufSmbNaR/9k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" name="AutoShape 6" descr="data:image/jpeg;base64,/9j/4AAQSkZJRgABAQAAAQABAAD/2wBDAAkGBwgHBgkIBwgKCgkLDRYPDQwMDRsUFRAWIB0iIiAdHx8kKDQsJCYxJx8fLT0tMTU3Ojo6Iys/RD84QzQ5Ojf/2wBDAQoKCg0MDRoPDxo3JR8lNzc3Nzc3Nzc3Nzc3Nzc3Nzc3Nzc3Nzc3Nzc3Nzc3Nzc3Nzc3Nzc3Nzc3Nzc3Nzc3Nzf/wAARCACfAHoDASIAAhEBAxEB/8QAHAAAAQQDAQAAAAAAAAAAAAAABwQFBggAAQMC/8QARRAAAgEDAgQDBQUFBQQLAAAAAQIDAAQRBSEGEjFBBxNRImFxgZEUMkKhsRUjUqLBCCQzYvCSstHxFhclJjRDU3KCwuH/xAAWAQEBAQAAAAAAAAAAAAAAAAAAAQL/xAAXEQEBAQEAAAAAAAAAAAAAAAAAARFB/9oADAMBAAIRAxEAPwDlrGoSXc6SjbGQNzuK6ae5R/Y5iWwD7RyT/Wmy6kJi5lyVA5lyN6SQaj5B864YIqZJZtgfpWgSLbU1V44842ycnepVbyBoQQSO/voDSceW0V2nkxPMocczdGx7gaMnDWr2Ot6XHe6fMrwsOVh+JGHUMOxqUh880dM1znmAC8qjFNGu6/pWgpHLq+oQ2gkyUDklpAOuFGSfpQy4o8YoHjlh4ctZhIcqt1cADk/zKm+fUc30qLou3t/DY2/nXUqxqdlByS59FA3J9woVeJVnda9NHNZWskqRrhuZeTPp13qKeH3Fkg40SXW7yaeO7DxiaeTPlSOR7Q7KCQBtjt6Ud7WBC79PZAAzRFabrSb+0H7/AEy6XPUiJj+eKabgo2QNmG2M9KthPpsFxG0ckasrdQehqK6pwBY3sciGNST93zBzAfDuKorhg4z2rW9F2+8HLswSzQOFkUfu4opOfm+TYx/tULdSsJdPupLecYdGKnYgg+hB3BoJh4a6Fc6lYa/eWgVrlLX7Nbo3TnkOC3uwAfrRR4p0JofDq5sLWaTNlYFcKciVUXoR8qhPgF5v7U1gK5EP2dOZexbm2P05vrRle3FxBLbtjllQoQfft/WoqpljbG7voLcf+a4UY99Ok3DOoLK6rCvKGIG/alnAOkSX3GFrbMrAW7s8uB90Ltv88UZn0S1Zi2AcnOaqBJw7rct2Ta3LYKoSjDA+VM/FF6Zbz7OjN5cWMjP4qQ6XdR2l15soYgKQAvqaSTyGWaSQknmYnemjzmpFwlxhqXCtxLPp7I3moVeKTdGP4WI9R/8AlRulun2guZAXJEYYBiMbDqevuqB1t7bX+ONaklBkvr5xzSSOQAo/QD3DFOX/AFYcVEkJYBiBnZx9Mmp54J6fFFFqV3DHN5TOkPmFfZkIJzjboCcZ+J2oqEpjCoxPTYUFXLjgnie2ecS6FfgQY52EJK7+hGx+VSvw+8QdT0u7Fpqebq1jXlZXbEwA2woP3iPQ9u9G25uMQyF4HcD7ycuSf+NV54z+xafxe11p0csSNKfNgmQqVbbOx7EHagspY3EF9ax3VpKksEq8yOp2IpSFqtej8f6jwvq0h0uVbixLHzbWT/Dc56r3U+8de+asRpGox6rpNlqMKskd3Akyo3VQwBwfrRSl9j029KEHjloUL2MWsRRqs8cgSVwN2U9M0XpN6GfjdOBwt5WM806b+m9WIjX9n+ZF1PWbcnEkkEcij1CsQf8AfFGdz5MckyqZDGhcJn7xAzj51XXwg1Madx1ZhyBHdq9uxJ6ZGV/mVR86sYvLuQO9SqGXhLo14E1XV9StWtZ9RnZgjoVIXJJ2PQZJohfZoxt5fSlLtvk77b1rnHoaCn1ZWzWqIyp1pPh/rV9wzZ67ZAXMEheRrNDyyhVYrkZ2bPKdvh1qC1Y7wl1Nb/grTYYxGWt1eCflbBjIclcr3ypBznr29AkvDViLHh+wtFhW3KQLzxr+FiMtnPfJOaadbuNM03XLIT3eoRXF6OUFL1guxABKtlQd/UE4OAalaqSu4rhe2lvfLGl7CsqRuHVGGRkdNqBm4j1y1sbyy0iW7e2uNSDLBMoX2SuO7eyCc7ZoJ8fWOkzyXl5pV7qF1cWcohvHupxKC3MVyG2PUHpkehoi+LnDVzr9hY6pojmW9s5hHGkDZLBmAJBHdWA/Oof4rWzQRW5unKXZEcVy/wD6pUfePqM5NUDvSdPn1bVLTTrUZmuZViT3EnqfcOtW2020i07TrWwgz5NtCkMeevKoAH6UBfA/Slu+MpLs5dLCB3Q9Ms3sA4+BY/HFWBHSoNSNyrv1FBnxzunMVpBvylubr/r0oxXLlUzQH8Z7rztThTm+70H13qwDyxupLG+t7yD/ABbeVZUz6qQR+lWzt7mO4t4p7fBilQOnwYZ/rVRDVifCrWV1PguzQkGay/u0gHbl+7/KR9DUqxNCduhNaz/lNYCSK0FUADGcdziiqhVlZWUZZTzw1xNq3DVy8+kXPlFwBIjKGSQDpkH4nfruaZq2KC4Om3aXmn211CP3c8SyL8GAI/WvGpXdrYwGe+uYraIdZJXCgfM1GPCu+e84F0l5PvRxtDt6IzKPyC1KL22t7yJUvIIpkVgwEqBgGHQj370EA42v5tRm0mPh/VLKS5W8Sa3MFypLrg8ysB275zg9OtDvxb1g6prlqrp5csMAWaPPR8nP+vfU74m4S4Z0cx62sLWa2l0twVQABjkYXPZcjOPfQY1/U5NZ1i71GYAPcSFsDsOgH0xVBU/s8KC2vsfvf3YA+796T+goz7cp33oR+AWm3trZard3Fu8VteeSbeR9vM5PMDEDrj2hvRY5uUYJFQcbveM1WzxLn87im4QEERYGasTq9yltYzTOSAqk7VVnV7z7fqFzdNkySys2c7cvbtVgbzRP8FNSisLm7huZSqXs8UEQzt5nLI354x8SKGLU8xyvbcLpJExSX9pB0kU4IKR9vmwoLO98g1vnPofrQq0Hxftjbxpr9pMlwBgz2wDI+3UqSCPlmiHZ69YXdpBcxXH7uaNZFymDgjI/Woqq9ZWVlEZW61Wx1oLFeDTf9wbME9Jph/PUzuJ2iUnGQPWoZ4Npy8B2JHVnmb+dh/SpHxBeR6dp8t1LyhI9yT2oBn4ra5JdWa2axr9mjY7AHBbsffjfrgb9D1EX8P8Agw6yH1fU0K6Xbk8qnb7Q4/Dn+EHGfp8JRpPC11xxeLqeqF4tI5yyIpwZ987ei7bn6etELW7FIeHpba0iWGCCNAiIMBVVgcfQGrQvs5VihiEQQRqAFCbADHQD6UqF2hblPX0FRUM6wK8QLAHlz6j3H4/SlmnMx2kPKx6ry/TOdzt+lKE3iBrFja6RcWlzeRW880RKLIeXnHT2c7H5VW47Cj34u6at5wZLdcoMthIkqsOykhG/3h9KAdODQ3NOV9+70TT49/annl+R5F/+lNvfall87Gz0+M/hhYj4F2NQI89PdUtsdQv0srdIweRYlC7dsVEqKWjaRJLo9jIAcNbxt09VFAKqysrKBVY2M19IUgUsfQCnWDhtmvXhuLuOGOMANIVLe0fwgdzUi4C02byR9njDXV2PY/yL/EfrRO0Dgqzs+Wef+8XPMG8x+x9wqj34bmG24YhtoVcJEzLyunKc5Jzj55pz1XQ/29Io1J82cZ5o7ddg59XPf4dN6dIbFYzlECgnJA2pWBy4FQc4YY4IEjiUKijAVRsK5zIksbxSoHjdSrqe4IwRXZ8jpvXge3nGxG9BGm09rYpZuSY8AKdgJFHTcDrsMjrue3V1srIIv3cY6AbY+VLZYw0fK6gg9QRSXDIrGN3GOxNBFPF/VIdM4QuLJnAub/liijzuQGBY49AFxn1Iqvhqa+LUzS8UEs5fliC5Jz3Jx+dQn31RrtXe7YnyEI+5Co+uW/rXH19KW6zH5WoPEoyIkjUn4IozUCL8NWJ4fs5I9B01DsVtIgQe3sCg1wLw4eItV8uQEWsC88zDvvsvz/pR+RlVQvOdhjvRVXZBg1pFLsFUZYnAHqa9SjDdeop34O046pxJYW2CVModsdgu/wDSiDpwRw/HptkJyMyv7P8A7VGwA+lTONAAM0m0+ILax4/hFLVXvQbGM1hXr6Vi4zj9aS6lqH2S3kaGDzXUZAJwOtBsSxGZoVdTKoyy824HwrmHwGx1oSz8SajDxS+pSMkUpQw4ijAHKTnBG5J/4CnTiLivX9Ds7bWIIoLzT5XMc8UicrW8n4faGPZPbIOMYyciqCLKzFSSN+9I7iURQsTuT26fnTBwTxnY8W28iKhtb2Ecz25fmyvqDgZH6VnEN+IIbjDDmjG499IBB4kzifiAtnJ5Mn6mol3px167N5qMkpJPYZpupRmdjTnq/mS65dxQozu0xiCKuSxBAwB65FI7GEXF7bwN0llVD8yBRU8JuHRe6ld8UX8fNGJnFoCNmck8z/LoPeT6VA/8KaKvCmgm1dVOoSfvJ3U5yx6D4Abe8/GuRe8YlvtEozvjBqS39uZGZj8aaiFBxnp76CvOaIngpZiXiOe6bGIoCq5GfaJB/QfnQ6on+FF1HphhkkOGuXbtvjYZ/I0B1t0It48gAlRn6V7Y4HWtQsJIwVPavM7RxI8sj8qIpZmY4CgDJJopRGnKo7sahnE/FlhbmW2som1CdPZkEZxGvbBY9fgM9wcUt4/uL39gRxaaXVbqURzOgPMEKk4HcZ2z7s0xaRw7LFYrFHbTqSPaL4QD64qxEaPnX8kjTCG2yeYrBHy79fvdTt76etJSK8tZ7O7jWS2mjKSqRnIPQf1ra6VIJJYJoirR7MuQxG3qPcQfga7NNHoek3Oo3ey28TOT3Y9FX4k4HzoBLwbcyaJx5ZrCzPyXZtWAB9tSSh6fWi1x0v8A2VOYxlyuTgYz76HHhfps+p8UtrM6ZhtGaV2K7NKwOAPgTzfIVN+OdTxp7JAHcsOUKi7knpj169KQA+XJdifWvFE/hTwqmvIIr3iGSS2ik9pbWPaTHbmJGF27dfhU8h4G4ZiUxDRrZlbBPMCzfIncfI1ACeFrCfUuItOtLYHzJLhPax90A5J+QBPyqymnWcOmadb6faJyQW6CNF9w7/E9abdC4V0/S9RnvrWztoGClUEUSjlBxvnrnAI7D2ulPXI2SWGx6CpVIbvYbHGTTWyyZPx9ae7yIgAoMknqaTiBSMkDNUqr0aM7YRSTjO1SzQ+JU0mW1aaxeS1iGOdHw3Xtnb/n1qPaXEbq4W0TPNOypkemasZwhwXoulx2901kk1+i7TSDmKH3A7Dbv161UPPCt1JqGmpdtbXNtFJgxR3K8shXHUjsPSniRFZSHUMpGCpGQR6V6yCc5Oa0zehqK5MGLERnGepJxSN7XULiMiS7SBe32aIFx/8AJ8g/7ApVzEnDFd/XrWTSoigksfQIucmiGSVdO0xhaPLia4Z5VEjmSSdsDmPqTjGw6AYAAoYa5qicd6vpfDVj59pAHabUSVwUdBuuP8oBAz3YZ6VOOKZtUjjuLjhxbWPU0CBoHTzJp1Y9MjZcYJ3JG3alGj6Pp+mCSS1tlhubnEl1IzF3Zzucseu5PuoOP2O00bSo7WwhSC3hUqijv659T7zXThvS45ydTnUM2SIAw+5jqR6HO3wr3q+fs5Kg4IIB/wBf63qSW8Qhhjj2yqgHHrig4+TvuBmtmMYyVLH7vsn1PrSk+ycGodxUNc/6WaDDo168dvdOwuoSoZeRMMW6ZGxx164+YSuCNxGxl5OYscmMbEduvfH9awx42G+TSkIA2BuK2y8uD6VlojliAiIyNqRfZR6/pSrULpIImZ2A92ajjcRWoYgTxYz/ABVqJVcbC7exvYbqLHmROGXPTIo+cN+Kmg3kMa38xspmwrCUeyD65HbP61XutgkdDRFtb7iXRrGBJrnU7RY5CAhEobnJ6coHX5UqW8Ei80aOQRkErj9aq1wfZDUuIrS2c7Oxz9DVnNO/8JDk5PIvMcd8UG1Mss/PIqRlc8uTzEZ/IV3liEics2ZAeoY7H5V6Rf3lemG+SdhvigQznkTlChUXYKNgPhSQkyEb/nSu+BJwMD5VyjiKKN96DwIftIEPsgjcn0FO3MDn302aexa9ud9lRR9f+VLgrAM3Ve1B0yqoDsFH0pt0eVNQmk1IElTzQRcwGyq3tY9csP5ajfinxEdD0RoYSwmnBAI7DNSXhKyNhwxpNsxy6WkZc/xMVBY/UmgdgQtakc8p5RkAUn1G+tNMhSW+k8uN35A3KWyeUtjYeimmO/4u0eJmtkuy0/OI1Xyn3YjI7Y6GpIqAeJ/Fk9tcCztmAIBO2NxQsOp3RP8Ait9aV8U351DWLicMSjOSufSmbNaR/9k="/>
          <p:cNvSpPr>
            <a:spLocks noChangeAspect="1" noChangeArrowheads="1"/>
          </p:cNvSpPr>
          <p:nvPr/>
        </p:nvSpPr>
        <p:spPr bwMode="auto">
          <a:xfrm>
            <a:off x="215900" y="-15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056" name="Picture 8" descr="http://www.thenewgraphic.com/wp-content/uploads/hrbert_bayer_1932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69" y="1263716"/>
            <a:ext cx="2924175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data.whicdn.com/images/2144258/tumblr_kzp84rz1bK1qaxnilo1_r1_500_thum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819" y="3159191"/>
            <a:ext cx="3160985" cy="2634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585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http://3.bp.blogspot.com/-HU5EjG3UkdI/T6KI8BKVcrI/AAAAAAAAHek/_kWh8zF32TA/s1600/En+busca+del+tiempo+pasado,+1959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49784"/>
            <a:ext cx="7128792" cy="526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299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Man Ray</a:t>
            </a:r>
            <a:endParaRPr lang="nl-NL" dirty="0"/>
          </a:p>
        </p:txBody>
      </p:sp>
      <p:sp>
        <p:nvSpPr>
          <p:cNvPr id="3" name="AutoShape 2" descr="data:image/jpeg;base64,/9j/4AAQSkZJRgABAQAAAQABAAD/2wBDAAkGBwgHBgkIBwgKCgkLDRYPDQwMDRsUFRAWIB0iIiAdHx8kKDQsJCYxJx8fLT0tMTU3Ojo6Iys/RD84QzQ5Ojf/2wBDAQoKCg0MDRoPDxo3JR8lNzc3Nzc3Nzc3Nzc3Nzc3Nzc3Nzc3Nzc3Nzc3Nzc3Nzc3Nzc3Nzc3Nzc3Nzc3Nzc3Nzf/wAARCACeAHsDASIAAhEBAxEB/8QAHAAAAQQDAQAAAAAAAAAAAAAABgMEBQgBAgcA/8QAQxAAAQMCBAMDCAcHAQkAAAAAAQIDEQAEBRIhMQZBURMiYQczcXJzgbHBFCMyNkJSkRUWJDRiodFDFyY1U2OC4fDx/8QAFAEBAAAAAAAAAAAAAAAAAAAAAP/EABQRAQAAAAAAAAAAAAAAAAAAAAD/2gAMAwEAAhEDEQA/ACBp/L9jL7qwu5BOVZAI1kmo958IACFZYO6RURcXx7WC4do1oCBy6aiApPp3rRFwjKSYImhpN6lLY1Kjz0pVu9ChqcoigJg80YIBFKsMm7JTat5iBJ1jlM0Nt3aluNoChJIAJqYs8RWnALtVu2Q+hwB1oOZCUhWuogjagc3lpcWCAbu3WhtWyiZmo0OoIHSZiaHWL0KauFN3FwFrMLbdfUpUb94E/CiPhBSWnAp4NqC8qO8BBVlSok85JVHuAoGrzrIdmAehJmki41CggBIomxvBcOuAp7t2bF9Gsp1bPrSQJ9ExQXcIXavLacKSo6goMpUOoNAuhxEnfbnTR5xI3FaOXCIBzAaRvTJbyVeE7670CiiIXqCJkeFMFqEqE/8Aiti8kSJgkf3po8/lMbyNdKCT4Vu3bLiuyuGDCw4Ug+BBBqyTK5aQTuQKq9w44VcQ2Ov+qPgatAwAWG/VFBwa4uVEKAVrvFRF1c94wRIPKsOOkqVE+k1HXRIVyk60Dpu6BTBVr6aWad07xBqKbyiZieVOErITMkUEl9LLZSpMd0yKmmsQShKcSbCS2tOV5KxKU/mB6jU+MajVNB+db7yWWgVqWQEjqaKLPDrq0YuG3rdLqmTA7FZ+sSBMxyUDz3003oMv4Qy2pV9hS3Li1d7txbZ5WyFTC825TMR1kmeVPMGvbTEkX1vb3IRdoBXKCMsBCRIJB5pVrPLnUXavLYfDtk6tLaFKMoOUtSNQdykH8pBSfCakbHiDDUXIOKNotHlf64GVKiepToNABIMDwoCnAmLd+4N5duAPZCpZKsxEGDlUdEJ2MJE60px1a2f7CcU2P4hmHkDMoqKSYJ19NO7JVutDSWkMFMBTSypQG06HYpJnn0qP47cZwThC4UUoQ66S00oKSStSiSY1PiTQcsfuUkkDSku3URAUP0qFW+oqOprZNyRQSmdGUnWRTZSwQSd6ZquAdAede7WTqaCX4a+8Vj4uVaRgww36o+FVX4WVPEdh7SrTseZb9UfCgrA/cEEzMmmD7xUdZFLXC9dNaZuK1P6UCiVGQT0pVLhVMmmefb0VkOEDQmgWU6ULCwYUDKSNwaNcExF28Yt1uOFa8uVZPNQoBUqd6kMJxdWHIcGQqzGQZ0FAZY4m3afLipbdSlK+0ZHUkd7WI09Na4Ay3iGdTaGX0nmjOCDEysfaGvgRQ23jb99etqQhRVBTlidNImjfhG3uUrU4+YzGCBQSmCYX9GaU6oO2jbRzqKVnLHMn7Me/fSuecf8AE72P3qWkrSbG0UpNvCYzToVHqTFdsxPDv2pgt3YrMfSLdTeY8iRp/eKrxxFg+I4HcFnFrZxiTospORfilW396CJJ6VsDSJWncGU9Rt+tKJM6jagzNZrWvbUE1wkSeI7Af9SrVs+Zb9UfCqpcIGeJbD2lWvtwCw36ooKnukgnugd6mbq+9Tu5AE6HfrTFzU6UGc81jPGvurUc60WY1GooC7AOH2blhL12O0W4NEJMAempJzg2wKhHagflC9K1wK6T9HbUnYDWibD3E3CxrO1A2wXh22sz9SyE+PP39aJ7S2De4G1Y7qCAgcqWbUQNdqB/bXxQAgnSnjSRcJVPeT+XlUS0iTIE1JYYotEhY3oJS2smdUhpGQiCCgEH3Vx3y08HWeDKtcYwq3RbtXLpafZbGVKVQSCBymDPurtTShm02rnfl9fA4VsGju5egz6EqNBwavVjnXpoJnhD7zWHtKthb+Yb9UVU7g/7zWHtPlVsLfzDfqj4UFSblRIJ8aaE68/1p09BT76aK0oNSaTnXWtyK02NATYJcS0UyYoowx8MLSQo6xQTgKxCkkmQaJWlgFM6QJoD2yuS6EE786klLARrQvgj+chJO21Tri4b35UDhh4ggg6VM2y0rSkgiaHLJWfepq0GVsGedBPNLyxNco8vV+hxjB7ILlXaOvKT4ABPzNdNYKlxmMJ5k9Krlx1j37xcRXF62VG1H1dvPNAO8eJk0A+RWCK9NeJoJng77zWHtPlVsbfzDfqj4VU3g8/7zWHtPlVsrf8Al2/VHwoKhuqOo6Gm6joDS7w1pBVBidK0VWw51iJoH+BOZbooOyhRTlzCRvQdh6i3etEGJNG+GI7ZMkSPGgmcFbW282U6giNaIrglNuFgSSNRQUkYriyMRawd0NLsHEsMALyBS91qUeZGgA23o9dt1psmQ9lLikjOUiBm/wDtBphbZMgSVDkBU9bNhSQIPvEUL4lhN9e2CGrG4Q1DqS8lSlI7VEajMkgg8xrvTvhC+uWcaxbhy9cW8bJKH7R9zvLUwv8ACo8ykxB5g0EzxReDC+D8XvJyqbtHAk/1KGUfGqxBOUBP5RFd/wDLLcG24GW0hRHb3DSD6Jn5VwCaDNeNYrxoJrg77zWHtPlVsrf+Xb9UfCqmcHfeaw9pVs7f+Xb9UfCgqE4e8aRUacOpSFK1puuNxQa1qTWZrVRoFbY/xLcda6Jw6k9mlUGOsczoK5/hbZdvEQCY3oytcHunry2u7W57JTKSnIpJKZPOARJ9NBLeTphare/ui8pz6RfOKEwAYMZgOpo+UM7KQRqDNQXDlgzhlkzasg5W0xmVuSTqT4k61Po7wIHSgcWTWuYbc9KGkWabXyxtuo7RsXeEqXAWQl1STBkcxpt4UUYcvLAVtW+M8PsY0m2eUssXlqpRYuEgEpChCkEH7STzFAH+XFSXOELVxpSVtm7SStBzJIykaEab1wyu58ZcGt4V5MLrD7Bx136I8b05h/VKglI2EbCuF+mg2r1Yr1BM8Hfeaw9pVs7f+Xb9UfCqmcG/ejD/AGnyq2THmW/VHwoKfOrRnPeP6UlmRyJpV1PeV6aT22oNCsVqVeFZMk04w5kO3SQoSOdAT8I4V9X2juhWZroeHWqGwlIy6c4oZwdKENJgwedEdi+CpMHegmW2ggA7it0LSFKhRTNbW5CkRvWpY75MaUDi0cOsqmDRBaPAoGu9CTKlNvFOvgKl7d8pAE7eNBPONtPtONPISttxBQtBEhQIgg1W7jzg88OYk4xbyWUpzISdSpvbOOsaAjkfA1Ye1fB3NDflLwNeOcOrubNIOIYco3Fv/UAO+j3pn3xQVvr1PsTtigsXqGezt7xBcaA2EGCP/etMTQTXBn3nw/2nyq2THmW/VHwqpvBn3nw/2nyq2Vv5hv1RQVTfwZ9LixKDrzMU2VhN1roj9T/ipa+N43clLa1SVbAc+lN71zE8PfLVwdSAQcuix1FAha4Mk2t6/duBoMoBQZMEk7bVjh9A7ZwqA6e6iK0w25xLBri1YuQbxRChaqTHazrIPhUDg6VMvKQoQRoR40BfYlGUxBOwFS1q4oLAygRUPZpAUDyP9qlrVEugq0k0BNYrypE8xUihaCiTE1GstwwlYVryqHxPHfod6mzJBeUkL9AO1ARXCEqWFgifCvJcMd0abVG2V2t4JkempIpBSCnqKB4w6U6TS99ibOHYTeXj6gG2Lda1T4Cf8UxRoR6BQf5QMcYSu3wPtkhDhFzelR0S03qE/wDcQP0oAPG7BaMIbztlDaGGloMj7aTlXI8e0H6ChjswdjXTcSw9LuEBu+aU1cv2iltA7BZJdJ6aJS0D61c1IdKQSInl0oJfhBop4kw9XR35Va238w3H5RVU+ECscSWAOxdHwq1jEdg3r+EUHEb3CEXbanWlfWTmB6DkaRTZN3LZtr8rKkAhl6Yynp1g+FdLvuB7W7ulvpu7hkL/AANuFIFN/wBwLeJ/aV7B5F0/5oOcN2d008y7bPHtW0EKGbfSI08J1qNd4dbQVOA3FsqZTmQVCPW3rrI8ntsJP7Qu9R/zDWf9n9uR/wASvo6F0/5oOW22FXIh20xlBAMEOIIA91SKG8RtgFpusLf6pDim6Pz5OrJWpvrufB01qfJxYGSq7uTGv26CBs7rEMgBasXNYGW42/tUdiuAYjeY4jEU2gUnIE5UEnl1iiw+TLDZ/mH/AE5jSyPJ7bNkdniV6iNsrqh86AXN8xYEM3RUwsHKA4Nj6dqVueI7C3RK7tIg7QdaJ/3Db1nFL8k8+3VWrvALLqC27id84g/hW8oj9KAJvuMrdshq0h64UJTqVA+4bnwpqcLtEqVieNlD92Xe0Nut0Bps8i4fxaQMu0ijdHkxwtpWZD7yT1SYNLK8nVmpSSq+uiU/ZJcMg0HO+J8X7LFra7844+x2RSYDaGCrvAJGxIEA7wAelFiuAuGUuuNtYFmW3C0By6cIWnTX7W2vSpN3yZ4c6ta3Ll9a17qWokn0mnaeBwBpjOIjSNH1DTpvQDN3w9hFnafSrTCrO1uWXmwlxpGoBUAdfRNdSYjsW9fwjYmhRvgdpLiFuYleuoSoKyOPKUDB6E0VghCQkTAEUH//2Q=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4100" name="Picture 4" descr="http://www.atgetphotography.com/Images/Photos/ManRay/ray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836712"/>
            <a:ext cx="4550906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Man Ra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16573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249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Parkeharrison</a:t>
            </a:r>
            <a:endParaRPr lang="nl-NL" dirty="0"/>
          </a:p>
        </p:txBody>
      </p:sp>
      <p:pic>
        <p:nvPicPr>
          <p:cNvPr id="7170" name="Picture 2" descr="http://static.skynetblogs.be/media/124602/dyn006_original_400_352_pjpeg_2528529_0e7a4c18b2c1f67d6e3d8271c47aa4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412776"/>
            <a:ext cx="5472608" cy="481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data:image/jpeg;base64,/9j/4AAQSkZJRgABAQAAAQABAAD/2wCEAAkGBhQSEBUUEBQUFBUUFBQSFBQQFBUUFRQVFBQVFRUVFBQXHCYeFxojGhQUHy8gIycpLCwsFR4xNTAqNSYrLCkBCQoKDAwNDwwMDykYFBgpKSkpKSk1KSkpKSkpKSkpKSkpKSkpKSkpKSkpKSkpKSkpKSkpKSkpKSkpKSkpKSkpKf/AABEIAMUA/wMBIgACEQEDEQH/xAAcAAAABwEBAAAAAAAAAAAAAAAAAQIDBAYHBQj/xABOEAABAgIFBQwECgkDBQEAAAABAAIDEQQFITFREkFhgZEGBxMiMlJxc6Gx0fBTkrLBFCMkJTNCcpPS4Rc0Q4KUorPC8WJj0zVEVIPDFf/EABcBAQEBAQAAAAAAAAAAAAAAAAABAgP/xAAWEQEBAQAAAAAAAAAAAAAAAAAAARH/2gAMAwEAAhEDEQA/ANram4kUC8gdKcCxzfq/W4HUn+ofFYjVa5w4xG0IfCBiNoXmGaIlaxNen/hAxG0IuHGI2rzBNDKOJ2piPT3DDEIuGGK8wmKecdpSTHdznesUwen+FGKHCDFeX+HdznesUfDu5zvWKmK9PGIMURiLzFw7uc71ih8Ifz3esfFXE16b4REXrzJ8Lfz3+u7xRGmxPSRPXd4phr03wiPhF5hNOiekifeP8U06mRPSRPvH+KYPUYiJXCDELyx8Lf6R/ru8URpL+e/1neKYr1RwgxCGWMRtXlYx3c53rHxQ4d3Od6x8UxHqnhBiEXCDELyvw7uc71j4ovhD+e/1neKYa9U8KEOFC8qmlP57/Xd4pJpT+fE9d3imGvVvCBDhBivKBpL+e/13eKL4S/nv9d3imD1hljFFlrykKS/nv9d3ilClRPSRdUWIPemGvVeWlB68qfDoo/bRvvon4kP/ANGN6aP99F/EmGvV7Xp4LzZvdU6Ia2ogdFiuBiuBD4j3A/FRDaCZXgL0k1RTgWO79n61A6l3trYwFje/d+tUfqX+2EhWdZSIlJQWkKmgiCNATkghLKSQgSjkgAlyUDckJJeShJUNlqQ4J+SaeFUMlIcnCEhwUUiSVJCS6VR1M+kxMllw5TswUEKDRHP5IJUsVJElMg9y0ugblmQmgAXC/FCm1S2RTRlUajFvKBGqxMyV2p9WhvRpVWrOrgSS2w6FYIDmpuSQ2kkGT9vinyFUNEIgEshCSypICUAgAlBVBEJMk5koi1UWDe4HzvQ+td/RiL0sxeat7ofO1D6539GIvSrFitRICxvfvHymj9S/2wtlCxzftHymj9S/20hWbSQklyRSWkJkhJKIRSQEUkhOSS4EAuMgEDCKK8gWNJOgJNZQ4jSBDGy0mV50DMo0KlRQJOMs8wJzzqBx7owBJZLMLCmodMI5UsTJdGDTYjmyPGbaSReTmGgKPFLRygQb7s+ZWBtlYNN9nSnXaFz3sAFiaZSXNNl2C0mug4JtwRwqQHizZgg4LKn6DQHRX5DbzZtWybl9zLaPAaxoE5AuOdzsSs83vqPlR3E3ME9ZuWvwHWLNWG3Uaxc6lUawrtPNihRhNpUVUK0g2Km06HaVoNZUeyapdYwxOZWoioVpAsmo1AiTBac3vXYpcGwrlQ4WRE+0CtMnSEUktwRSWVJklAI5IwEAAR5KUAlSVHb3vh87UPrj/SiL0mwLzfuBHzrQ+uP9KIvSTQs1YdCx/fpHymj9S721sCyLfmHymB1TvbSFZxkoi1OyQyVpDJaiyU9koslA3JdmgQQxhcbOLlOxlmAw/Nc+h0fKeBmvPQL/ADpXWpP0cs73tbqnM+/YoIVGg5THRXWAyA6MzRolNQ6RBABLhlOM5C5omuhWVJyciAy3JvA55AJ2CQTNX0R1IjCGOS2U9JOdRXOqTczGium0SGI9yuTdwbskFzrehXup6lbBhgAWytTlLammM0pe4pgGB0KqVruccyeTaO1arWYVVrNWVGaw4hY+3oK6hTe6KjgODhnsKRQ3zhjZssWqkXbe6sdF0uHshapRjYsk3BxcmK8EGRAcDmN4MtgWiUndAyC2blhp2YwOZMi5VuFu9hvMgWg4E2nUuhSK4yYHCnkzkTgopqtnWKiVseNrUiud3AdNkLjE2TFg2qtxnRZ8cOmbZT0kZxiCNS1IykETK5tbQslzTpmulRIjSE1S6MIj2B10yD0S/JUcy8TFyTJLa8lxH1TNzdErhsREKBICcDUiSW1AYCUAlAI2hUd7cC350ofXf/N69HtXnTcEPnOidd/Y9ei2rNWHFkW/L+swOqd7a11ZHvyD5TA6p3tpCs9AR5KUAlSWkNkJMk4QiIUE+qYcmucfs+8pEak/GwW4CJHd+4JDtcdiEWMGQLcC46/IVei00uixZGQbChw54ZR4x2zQSoNJLnRYuktbPO9952TV43vKAMouOM9lizaiRy9waJhjbBiSbzLOStt3G1UYUEOeJFwnLAZtaixZZWKBS3BQt0O6OBR2ExXWysa0FztTRas+fumbGeC0RQ1x4pmQDqmgtNYRJkqt1u2c5KxwarJgl1toms2rmu3Ne5pzG22SsSolfwJwicJHtXOq8fFjX3qYaaxzZFhGU02utnLSo1EbKG2eAVRY9ycU8O1s7MhwGjjA+9XONUJe+bycggiTbCCQbe1ULc3GyaSw5iS3b/hbBQnAtCzWoqcHcrJw4oM3TnkyzkyG3YFZKyo4bQ3NcBnmM1y68MC9cuu25cFwx8EGMVdBnF6DZjerNSavdEt+tK89EprhxqOYUbKA4oMzoGcq50CICwEZwrqK/Dqvg2yN9pmosSjzY44Ed4XcrF01BpMMCERnNuy5BVqNCM3kci0MBvllYZrEohPtsYAM/GPgm5IGpJQCUQgAgMJbUTWpxgQWDcGPnKi9cPYcvRDV553Cj5xovWj2XL0KwqVYeWS78Q+UQOqd7a1oLJ9+EfKIHVP9oJCs/DUckbUa0hshJknCEkhQCvHSgdIaNsl3tye5aBEo7g+C2I57Q973E5U38YBnNDQWjpBK5lLofCskOaJdItXY3FUtwEajzk7lQiTymO42TPFpJHQQoqLU24EwKRa7KYXWYgZgdK1RrOLIYSXJoNCEOG1ovHGJOdxvO1dOFEUVzKz3PQogdlsBLhIk2zGYKv0XcmzhAGCTW9gwCt8V5KgUmkcG0lUTTRgGFosEpLId1tUZNIJzG0HHQtEj1xFa2HwcIvLpl7nHJawDUZnQs93VVpwlIIGYz0W3S1KxK4EagCU5aOjoCji5TaTFUNwVQcN8iCLwQR0gzWubnqxD4bXDOAexZCFetw9P4gbgZeCzVi/veXSA19C49ZQ3gRPjLLCJgWDOLFOjUoNbMmQXPpFYtcCGw4jm3F2TKcsAUGb15QI8KM5uWSwiWiRvAGZdqo6bkwsl2ZS90VMiOJcIEhYBlGRMs8lzasiF4dlsyNM71Q9SHzkcVGnlHWlPZIynNQ6wpwgwy7Pc0Yk+F+pEcmDFymz0kbDJGWqPVDhkZM7Qbs8sVOyFaGMlKaxO5CU1igbDE41iWGJYag7W4gfOFG60dxXoFiwPcY35fRutHcVvcNSqkBZTvw/rEDqn+2FqwWVb8P08Dq3+0EhWfgIwEAlBaQkhIKccm3KBUOkFpEkin1g+GcqGS14E2uF9mcHOklIjDKbkm0Tz3gZ5Iq7bmt3RjQoIigGI8EPLLW8QgEmXJN0xpsstV1asTqGCKNSA8Elt0SHPlDEaRLsWsVXXMOKAWOBHaNBGYqDruauZTYQPKuXR4ULk06icK7j8htuTOWUdMsyiotd19Agwy18RrXESDRadguWX1xWMJzxkOmQ0NJlKZHStCrqrGZGTDhNGrtWc1xVrWOutWolRIzpkJpyVlTPQJIiqhCnVTWLoMQOF2cYjxUIBHEihom4yHm5Qa5VtZNita5pyhKY/NS6UxzmnJFpwMljlS7sH0eLNrSYZPHYbz/qbg7vWt1bXsOLCbEhuDmuEwR3HA6FFc6k0FwBy7/WXFptG4MdKsNMrRsnAy0Khboa/aQQDM5gPNyQN0uumsne45gLO1Vum010V2U49AzAaEzEiEmZSZrpIxaQ5E2lvbyXuGskbCjKbcEonQK/eDxwHDRYfBdug05kUcQ2i9psI1KpyRsJBBFhFoIvCyq7tYltYq/Q90pAlFblaWyB1g2LuUKsYcXkOE+abHbCoqw7jm/LqP1o7it3hrDtx7Pl1H60dxW4wws1UgLK9+H6ej9XE9pq1QLK9+H6aj9XE9pqsKoARhJCMLSDKbcllNlQIJSSliGSZBKbFa2604n3eZoGafR5EnROzGR95A1pqDWD4T5tMiDY5pPOIMx9bBOxY09JzT2D+bJ2FQ4wlcLLCBoHFYNZmUF4qbfCaQG0iTTmeJ5DhmnzToO1WWDXTCJ5jcc21YrFErrhYdIZYTrcZIQq0iwuQ9zcQDZOV0jZJMXWtVzXjGtMnDas3remcI/JabbyuLSa3iv5TydQHcp9FogYMSbSfOZXMTRcHISTcV4aJuMgpJCr9YR8t2gXD3oFxq0J5IkMTf+SiPiEmZJPSkoSUDkNSaPS3w/o3ubO2TXEA6SLp6VFYnG2IHYtLe7lPeelxPZNNIFALSFBAoBHkqoacEgp0hJLUDYRpYYhkLKkFqRcZjNhm6CnZJE0Fy3tK8imsqLDccprooHG5Q4pudqzr02xeVd7UfO9D64ey5eqoazWofCyvfhHx1H6uJ7TVqgWW78A+Oo/2IntNSFZ8AjklMYSZC9OPa1vKt6FUMZM7kC0DlI4lNFzZCeKgRIxz/n/nDYgkRKTmB2bfOKhRYuca5WTndI5hfckGL+cttm0OGtBr5yn/AImZHY6R1oFNdtnYecRZOWZoE9aTEiZxcJuHQ0ZLBrNqTEbPQThpvG0EawkOdI24gnJwaLBLWDegZiADPzW+oC9x1lc+KfdPpIyj3hTIwmJE5rc1rnzfeokSCSen3mXgrEqOVY4UQOaCLiq65sk9Rae6HpGcH3LVSO48WFVUm0qxwawY+wGRwNh/NVuMZPPSsqSTalNSHhKhuUUsNS2owlw2zHnznQIIGdGJJyWYpfBBVDQRluKf4Lz2pBatIZIRZPnpThCKXnoUUWT57ECzBO3edXigLprKo8RsrAmy3angM58jxQaB571R3d7UfO9D67+xy9UQ15X3tP8ArFD67+xy9UMCzVh4LL9976aj/Yie01afNZ3vnQvjoD78lkSQ0lzZbFIKA9vBiQ5RlPX9UeccFyqSZzl06TmGs5sAJ3qdS3TvtGOiRLv5fbUKIdRnL95wm4/usuWkc+KzG6+YtAlYSNE7BnJTdMebNmkSkbTiAexSIkWUi22wFozX5MJuq1yjm2U7soNGm3Je49Jc7YqIrIpHTm2/5H7ydY6dnb0gN7iwpmNDljcDr4w729qRR4mbV0Tsn2/yqCaYmfPaQNQdL1mO2pLsMxsG0tHY5qJj8+uV553/ACBGWbRZsmJ7Ws2oG4gsnr7A4j2k18GbgPM/AqRk43THRIn8MQbEjzZjL8TDtVEV1FGZQYoXTePAe7vG0rnRQqzUVxTkOOZEHPjakvYihi1Ko4kGQvTQvU98KbdSgkLKpDB52pbD51pmE5O5/OKB0O87E83ztTDbvOCcaPOtVDpd7+0yTT/FOYau9JPj3qhos8NlqXDb57fcgT7z7ktzZA7O4e9RTMpuA0y2BORmzIbhZt/wkQHSmcMo+5EHyDnah2KBmlxJSCImTdSahgud2o6Q6bpBVFk3rh88UM/739j16paF5a3sxKt6EB6bvhvXqZilagwFnu+meNBlzX6rW++S0MXLN99blwBi2INpY0drhsWYVnL3jPdnngAHkHUIY1qHHwN54s9LzlxOiTQpZdM25yNhJeR6rGhQ4oJBxIFumM49zQNq0jnx4pNo+0JYv4sP+W1MsuMugHAMMmjpLgVKpN5Ixc9sznEobB3lRsgCUrgZW4MIbtmXHpVEqJBmMQS3YYhP9y48RmTLoB2g+BXYqmPwjSDex8jqc0hRo0Ccvsw9hERQNQYuc9NmonuenzrJ94HjDG1R4Au0y7Zf8hUg2iZssB2Brvc9ATmg2ZuT3t7nM2JLnm/94DSQHjta4ISzDo/t72sOtNPOfNfq5Y7HOVCYpvwHd/h3YoDypj8MLNk2e9qiPt86z3nYqhtwTLm51Id58+bkhzFBMo7ZhcyMMlxGldSg3Z8PPnvUGsxx7MPMtCimWFPee9RmlPsKB2GbPOCfb52hRx4p9rj56VUL/L3pA8O9KnZ50pFvd2BAQ86yjivs2d5KThq8UUS7YopM5Qzp/NJjfRjTb7kUX6MdM0g2hjcQB70AYMlk85u7EVGZn6UcZ+U6QuFnQEuIbg3Sqix72JnXND63uhvXqVty8u72LAK3oWPCmf3T16has1qFi5ZtvtOk6BjkxTsyZdpatJCpW+BubjUp8EwGh2QHB03NbKb2Ozn/AEKQrIo7OV0OA6SWwm+y5MxolpNsgYr+nIHBNG21W4b3VO4vxTf2c/jYdmTlPdn5xCjO3tKfKXAtuhA/HQueXRM+C0iovgjKlzS1uqGzLPaVyKfFk2R/0Dsc89pCv8beyrEgygttEX9tCvc4StyubNcytN6WsnElkBp4x/bwhZIAXu0IOFuXYQyI8ixzhKefJbMnTbYnYsORlpg+y7xViq/e2rQNaw0drGsAt4eCZmUiJB1xE9anjexpolOE0ni/tYf1Q4A8r7KCgtHFEry2z7sn+wJ8tzHGX8xHc9WuHvWU8SnBbOTQZRYWaG4H62JAS3b2NPt+JbnlONC5rf8AVzmoKa5tmn35P4mJp7RfmnM9E5+y87Fc4m9dWFsoLbyR8dC5wcPraXBMneorD0UOU5fTQ7WgluPNPYgpUa3ut9U9oaVHNtp2dv4lef0R1j6OEP8A3Mw8Q0ov0QVjmhwfv26DLk4zGtVFHyPOJu8/aRGH58+bVev0PVjzKPLN8fq5uEtiB3nax5tH+/P4PM1FUqCZebFErKZdq8+elaCd5ysObR+nhz+BMR95asXfVgao/i1BnYCdYVeP0J1lzIP37fBH+hes/Rwfv2IKVNOsd51q4nearP0UL79iMbzlZ+hhfxENUVAGzzgh57AriN5+s/Qwv4iHgj/RBWfoYf8AEQ8EFM89hSH3ecFdXb0VZ+gh/wARD8Ul+9DWfoGffwsPtKCkxR8X5wRMMrcG99iurt6CtMiXwdpMxZw8HD7SabvP1pKRozc3/cQLs/1kFPhwyG6XSJ0DME62Fk9I8FeP0SVl/wCO3D6aDq+uku3pazt+Ttt/34P4uhUcze1PzxQx/un+lEXp9tywbcLvZVjR6zo8ePADYUOIXPcI0F0hkPE8kOmbSLlvAWaHRcm3C1BBRQyUUkEEBSRZKCCASREIIICkkyRoKhMkRCCCAiEkhBBAJISQQQCSMBBBQCSNBBAaCCCA5IIIIBJCSCCAwEckEEByRyQQQABLQQQf/9k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7174" name="Picture 6" descr="http://www2.oakland.edu/shatteringearth/files/ParkeHarrison_portrai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48248"/>
            <a:ext cx="2088216" cy="161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366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mooiedag.com/wp-content/uploads/surreal-0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04664"/>
            <a:ext cx="4714875" cy="589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Philippe </a:t>
            </a:r>
            <a:r>
              <a:rPr lang="nl-NL" dirty="0" err="1" smtClean="0"/>
              <a:t>Ramette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7588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http://xippas.com/datas/imgs/artistes/philippe_ramette/pra03_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764704"/>
            <a:ext cx="4714875" cy="589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://tejiendoelmundo.files.wordpress.com/2012/01/philipp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3305175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47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C8D140576F52498C16CD264821004F" ma:contentTypeVersion="2" ma:contentTypeDescription="Een nieuw document maken." ma:contentTypeScope="" ma:versionID="54c38864bea56906cdb558f1e0623788">
  <xsd:schema xmlns:xsd="http://www.w3.org/2001/XMLSchema" xmlns:xs="http://www.w3.org/2001/XMLSchema" xmlns:p="http://schemas.microsoft.com/office/2006/metadata/properties" xmlns:ns2="a46b2051-1b07-4389-8485-8ceb7ebdd8d8" targetNamespace="http://schemas.microsoft.com/office/2006/metadata/properties" ma:root="true" ma:fieldsID="799ccad80beea42ad61a42972f434dc2" ns2:_="">
    <xsd:import namespace="a46b2051-1b07-4389-8485-8ceb7ebdd8d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b2051-1b07-4389-8485-8ceb7ebdd8d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403999-850F-4C5B-8A11-E2103EE207D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05314E7-7DFC-47C9-AFB6-31F6583AE8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6b2051-1b07-4389-8485-8ceb7ebdd8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21</TotalTime>
  <Words>12</Words>
  <Application>Microsoft Macintosh PowerPoint</Application>
  <PresentationFormat>Diavoorstelling (4:3)</PresentationFormat>
  <Paragraphs>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 Black</vt:lpstr>
      <vt:lpstr>Arial</vt:lpstr>
      <vt:lpstr>Essentieel</vt:lpstr>
      <vt:lpstr>Bizarre foto</vt:lpstr>
      <vt:lpstr>Herbert Bayer</vt:lpstr>
      <vt:lpstr>PowerPoint-presentatie</vt:lpstr>
      <vt:lpstr>PowerPoint-presentatie</vt:lpstr>
      <vt:lpstr>Man Ray</vt:lpstr>
      <vt:lpstr>Parkeharrison</vt:lpstr>
      <vt:lpstr>Philippe Ramette</vt:lpstr>
      <vt:lpstr>PowerPoint-presentatie</vt:lpstr>
    </vt:vector>
  </TitlesOfParts>
  <Company>Niftarlake College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Bizarre foto</dc:title>
  <dc:creator>Roseboom, E.H.  (ROS)</dc:creator>
  <cp:lastModifiedBy>Roseboom, E.H.  (ROS)</cp:lastModifiedBy>
  <cp:revision>8</cp:revision>
  <dcterms:created xsi:type="dcterms:W3CDTF">2012-10-25T12:36:10Z</dcterms:created>
  <dcterms:modified xsi:type="dcterms:W3CDTF">2016-08-05T12:42:30Z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0x010100DAC8D140576F52498C16CD264821004F</vt:lpwstr>
  </property>
</Properties>
</file>